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5" r:id="rId1"/>
  </p:sldMasterIdLst>
  <p:sldIdLst>
    <p:sldId id="256" r:id="rId2"/>
    <p:sldId id="257" r:id="rId3"/>
    <p:sldId id="258" r:id="rId4"/>
    <p:sldId id="264" r:id="rId5"/>
    <p:sldId id="262" r:id="rId6"/>
    <p:sldId id="265" r:id="rId7"/>
    <p:sldId id="260" r:id="rId8"/>
    <p:sldId id="261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811" autoAdjust="0"/>
    <p:restoredTop sz="90966" autoAdjust="0"/>
  </p:normalViewPr>
  <p:slideViewPr>
    <p:cSldViewPr>
      <p:cViewPr varScale="1">
        <p:scale>
          <a:sx n="100" d="100"/>
          <a:sy n="100" d="100"/>
        </p:scale>
        <p:origin x="114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D1B5B3-CE0F-E5B0-1958-F0B71D097A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119928-9B3B-1AEE-3D04-A8C39472F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8D87BB-8362-DCFD-62D6-99A9E49D9B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CA8594-0FF0-4B30-9482-F6A38C5F4AB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02427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CCA9F5-D8C9-4204-89BC-9B14C8C611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75BDEF-5E01-792B-9FE0-B6B0C634A6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6F4E7F-3B38-06FE-C8F9-6CA3686255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14E08E-B12C-46B9-A984-D1D04BBE913B}" type="slidenum">
              <a:rPr lang="en-US" altLang="en-US"/>
              <a:pPr>
                <a:defRPr/>
              </a:pPr>
              <a:t>‹#›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2186061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925B00-63AB-5497-1037-6ACD0A394D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A5C18A-FC8D-E7B6-DAB0-0B3F2C0827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E20682-F8D6-5FD3-9FB3-F79243A555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F15029-4C50-4CB2-B846-20DB6CB73272}" type="slidenum">
              <a:rPr lang="en-US" altLang="en-US"/>
              <a:pPr>
                <a:defRPr/>
              </a:pPr>
              <a:t>‹#›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1792068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675C3D-9DC3-AE92-FCBE-CA875D82E1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D76441-E2AA-391B-0265-18190889B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57738-F6A6-168B-1C4D-24499F80AF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B8C702-8DE9-47F2-8C3E-C88731D36680}" type="slidenum">
              <a:rPr lang="en-US" altLang="en-US"/>
              <a:pPr>
                <a:defRPr/>
              </a:pPr>
              <a:t>‹#›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42359180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7A5F50-B5DD-DD65-BB10-6A305B75D4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AD99A0-F53A-AE93-0E57-58A9316D55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6FC1C4-6410-3527-9CC9-F2B8EDBE2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D0088F-9764-4BB7-8C5E-43C57189280A}" type="slidenum">
              <a:rPr lang="en-US" altLang="en-US"/>
              <a:pPr>
                <a:defRPr/>
              </a:pPr>
              <a:t>‹#›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794115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7B4A968-6EA6-A2C1-E760-E172983E06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6B1F25A-882A-1950-56E6-151D2EEC7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95645FA-EFEA-5ECD-22E4-C0016BAFD4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90BA0E-AB29-4B91-9301-6A6217AFB48E}" type="slidenum">
              <a:rPr lang="en-US" altLang="en-US"/>
              <a:pPr>
                <a:defRPr/>
              </a:pPr>
              <a:t>‹#›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7642139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DC3E362-D5BD-F73C-0C49-85EE6DDAEC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18C7CD7-4FAB-6BDC-82E1-4E95F25749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5591467-C918-FA60-1875-D2E59EADF2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63F25C-7C44-485D-8F4C-59068BF799EC}" type="slidenum">
              <a:rPr lang="en-US" altLang="en-US"/>
              <a:pPr>
                <a:defRPr/>
              </a:pPr>
              <a:t>‹#›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838653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F8C94409-531D-973F-78AF-1099175127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739C789-A81B-5740-9128-16660625CB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1430200-8868-5C94-57FE-018DBB4FA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700F64-3595-4DCF-874D-30265901E5A3}" type="slidenum">
              <a:rPr lang="en-US" altLang="en-US"/>
              <a:pPr>
                <a:defRPr/>
              </a:pPr>
              <a:t>‹#›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7026848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F02AF7FF-F5EB-9C5A-353D-E17E5E7D50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7A58BF6-63BB-1CCC-2637-00799F8F9E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BB98AAD-323E-7B68-E6E7-93B05BF1AD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C9114F-842E-402C-BC83-20C889FF706A}" type="slidenum">
              <a:rPr lang="en-US" altLang="en-US"/>
              <a:pPr>
                <a:defRPr/>
              </a:pPr>
              <a:t>‹#›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406641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1DDC9D0-6722-9FE2-C95E-9AE4E3B875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1566953-FA6C-AB05-0977-1E8DEC673E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C1CE72F-BBA5-E91E-60F8-987F8114A6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E0AB61-78B9-4E5D-982E-3646BF030604}" type="slidenum">
              <a:rPr lang="en-US" altLang="en-US"/>
              <a:pPr>
                <a:defRPr/>
              </a:pPr>
              <a:t>‹#›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41242294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87726CA-59F0-318A-84F1-19BD3604E7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CF0F4A5-4A77-4CC5-F114-BB36C7D129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B08343E-6F8C-BD82-59D0-D60B96AE07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57D37-DC8C-45F7-8660-954467647A3F}" type="slidenum">
              <a:rPr lang="en-US" altLang="en-US"/>
              <a:pPr>
                <a:defRPr/>
              </a:pPr>
              <a:t>‹#›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6919410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BEAC6E24-11CE-8E85-8075-23E0E1555F4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DE0D7D9C-F103-AE2D-3179-31298BB2A3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0B798E-C0DC-0DFC-30B1-1198C7F9E8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FF36C5-FB16-3DA1-6BDF-D1BF29BFC8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CFC96F-030E-058E-B7C2-0D17C03FF9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ADE39F7-7452-4E46-B707-8A1EDD5A55FB}" type="slidenum">
              <a:rPr lang="en-US" altLang="en-US"/>
              <a:pPr>
                <a:defRPr/>
              </a:pPr>
              <a:t>‹#›</a:t>
            </a:fld>
            <a:endParaRPr lang="en-US" altLang="en-US" sz="140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0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33741ED8-7070-6515-D162-B29C27EC74C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00150" y="533400"/>
            <a:ext cx="10512425" cy="5486400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AU" altLang="en-US" sz="4000" dirty="0">
                <a:latin typeface="+mn-lt"/>
              </a:rPr>
              <a:t>Thou didst leave thy throne 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and thy kingly crown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When thou </a:t>
            </a:r>
            <a:r>
              <a:rPr lang="en-AU" altLang="en-US" sz="4000" dirty="0" err="1">
                <a:latin typeface="+mn-lt"/>
              </a:rPr>
              <a:t>camest</a:t>
            </a:r>
            <a:r>
              <a:rPr lang="en-AU" altLang="en-US" sz="4000" dirty="0">
                <a:latin typeface="+mn-lt"/>
              </a:rPr>
              <a:t> to earth for me;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But in Bethlehem's home 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was there found no room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For thy holy nativity.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0DD36528-EEAF-47C5-994C-09A348AC91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66763" y="908050"/>
            <a:ext cx="10801350" cy="5113338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AU" altLang="en-US" sz="3200" dirty="0">
                <a:latin typeface="+mn-lt"/>
              </a:rPr>
              <a:t>Chorus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O come to my heart, 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Lord Jesus;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There is room in my heart for thee.</a:t>
            </a:r>
            <a:endParaRPr lang="en-AU" altLang="en-US" dirty="0">
              <a:latin typeface="+mn-lt"/>
            </a:endParaRP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5FCC01E6-08D5-AF94-FB95-84DDBC8C383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50863" y="908050"/>
            <a:ext cx="11090275" cy="4876800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AU" altLang="en-US" sz="2400" dirty="0">
                <a:latin typeface="+mn-lt"/>
              </a:rPr>
              <a:t>Verse 2 </a:t>
            </a:r>
            <a:br>
              <a:rPr lang="en-AU" altLang="en-US" dirty="0">
                <a:latin typeface="+mn-lt"/>
              </a:rPr>
            </a:br>
            <a:r>
              <a:rPr lang="en-AU" altLang="en-US" sz="4000" dirty="0">
                <a:latin typeface="+mn-lt"/>
              </a:rPr>
              <a:t>Heaven's arches rang 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when the angels sang,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Proclaiming thy royal degree;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But of lowly birth </a:t>
            </a:r>
            <a:r>
              <a:rPr lang="en-AU" altLang="en-US" sz="4000" dirty="0" err="1">
                <a:latin typeface="+mn-lt"/>
              </a:rPr>
              <a:t>cam'st</a:t>
            </a:r>
            <a:r>
              <a:rPr lang="en-AU" altLang="en-US" sz="4000" dirty="0">
                <a:latin typeface="+mn-lt"/>
              </a:rPr>
              <a:t> thou, 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Lord, on earth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And in great humility.</a:t>
            </a:r>
            <a:endParaRPr lang="en-AU" altLang="en-US" dirty="0">
              <a:latin typeface="+mn-lt"/>
            </a:endParaRP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F9454EBA-6029-2B77-187E-A896C178419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66763" y="609600"/>
            <a:ext cx="11017250" cy="4724400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AU" altLang="en-US" sz="2800" dirty="0">
                <a:latin typeface="+mn-lt"/>
              </a:rPr>
              <a:t>Chorus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O come to my heart, 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Lord Jesus;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There is room in my heart for thee.</a:t>
            </a:r>
            <a:endParaRPr lang="en-AU" altLang="en-US" dirty="0">
              <a:latin typeface="+mn-lt"/>
            </a:endParaRP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>
            <a:extLst>
              <a:ext uri="{FF2B5EF4-FFF2-40B4-BE49-F238E27FC236}">
                <a16:creationId xmlns:a16="http://schemas.microsoft.com/office/drawing/2014/main" id="{C0DD0F09-4CD1-58C0-E943-93394B9A4D1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631950" y="1700213"/>
            <a:ext cx="9144000" cy="37496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AU" altLang="en-US">
                <a:solidFill>
                  <a:srgbClr val="FFFFFF"/>
                </a:solidFill>
              </a:rPr>
              <a:t>Verse 3 </a:t>
            </a:r>
            <a:br>
              <a:rPr lang="en-AU" altLang="en-US" b="1">
                <a:solidFill>
                  <a:srgbClr val="FFFFFF"/>
                </a:solidFill>
                <a:latin typeface="Tahoma" panose="020B0604030504040204" pitchFamily="34" charset="0"/>
              </a:rPr>
            </a:br>
            <a:r>
              <a:rPr lang="en-AU" altLang="en-US" sz="4000"/>
              <a:t>Thou camest, O Lord, </a:t>
            </a:r>
          </a:p>
          <a:p>
            <a:pPr>
              <a:spcBef>
                <a:spcPct val="0"/>
              </a:spcBef>
            </a:pPr>
            <a:r>
              <a:rPr lang="en-AU" altLang="en-US" sz="4000"/>
              <a:t>with the living word</a:t>
            </a:r>
            <a:br>
              <a:rPr lang="en-AU" altLang="en-US" sz="4000"/>
            </a:br>
            <a:r>
              <a:rPr lang="en-AU" altLang="en-US" sz="4000"/>
              <a:t>That should set thy people free;</a:t>
            </a:r>
            <a:br>
              <a:rPr lang="en-AU" altLang="en-US" sz="4000"/>
            </a:br>
            <a:r>
              <a:rPr lang="en-AU" altLang="en-US" sz="4000"/>
              <a:t>But with mocking scorn, </a:t>
            </a:r>
          </a:p>
          <a:p>
            <a:pPr>
              <a:spcBef>
                <a:spcPct val="0"/>
              </a:spcBef>
            </a:pPr>
            <a:r>
              <a:rPr lang="en-AU" altLang="en-US" sz="4000"/>
              <a:t>and with crown of thorn,</a:t>
            </a:r>
            <a:br>
              <a:rPr lang="en-AU" altLang="en-US" sz="4000"/>
            </a:br>
            <a:r>
              <a:rPr lang="en-AU" altLang="en-US" sz="4000"/>
              <a:t>They bore thee to Calvary.</a:t>
            </a:r>
            <a:endParaRPr lang="en-US" altLang="en-US" sz="40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304C77AB-40DC-EA1D-74F9-C44B0BA8E3A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23888" y="609600"/>
            <a:ext cx="11088687" cy="4724400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AU" altLang="en-US" sz="2800" dirty="0">
                <a:latin typeface="+mn-lt"/>
              </a:rPr>
              <a:t>Chorus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O come to my heart, 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Lord Jesus;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There is room in my heart for thee.</a:t>
            </a: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77291E7D-EBE0-359C-DF12-394639E08E0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79425" y="333375"/>
            <a:ext cx="11233150" cy="5791200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AU" altLang="en-US" sz="3200" dirty="0">
                <a:latin typeface="+mn-lt"/>
              </a:rPr>
              <a:t>Verse 4 </a:t>
            </a:r>
            <a:br>
              <a:rPr lang="en-AU" altLang="en-US" dirty="0">
                <a:latin typeface="+mn-lt"/>
              </a:rPr>
            </a:br>
            <a:r>
              <a:rPr lang="en-AU" altLang="en-US" sz="4000" dirty="0">
                <a:latin typeface="+mn-lt"/>
              </a:rPr>
              <a:t>When Heaven's arches ring, 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and her choirs shall sing,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At thy coming to victory,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Let thy voice call me home, 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>
                <a:latin typeface="+mn-lt"/>
              </a:rPr>
              <a:t>saying: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Yet there is room,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There is room at my side for thee!</a:t>
            </a:r>
            <a:endParaRPr lang="en-AU" altLang="en-US" dirty="0">
              <a:latin typeface="+mn-lt"/>
            </a:endParaRP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0EE4015D-43DB-ED4F-167A-B8544FE3D1E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23888" y="609600"/>
            <a:ext cx="10044112" cy="5715000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AU" altLang="en-US" sz="3200" dirty="0">
                <a:latin typeface="+mn-lt"/>
              </a:rPr>
              <a:t>Chorus</a:t>
            </a:r>
            <a:br>
              <a:rPr lang="en-AU" altLang="en-US" dirty="0">
                <a:latin typeface="+mn-lt"/>
              </a:rPr>
            </a:br>
            <a:r>
              <a:rPr lang="en-AU" altLang="en-US" dirty="0">
                <a:latin typeface="+mn-lt"/>
              </a:rPr>
              <a:t>And my heart shall rejoice, </a:t>
            </a:r>
            <a:br>
              <a:rPr lang="en-AU" altLang="en-US" dirty="0">
                <a:latin typeface="+mn-lt"/>
              </a:rPr>
            </a:br>
            <a:r>
              <a:rPr lang="en-AU" altLang="en-US" dirty="0">
                <a:latin typeface="+mn-lt"/>
              </a:rPr>
              <a:t>Lord Jesus,</a:t>
            </a:r>
            <a:br>
              <a:rPr lang="en-AU" altLang="en-US" dirty="0">
                <a:latin typeface="+mn-lt"/>
              </a:rPr>
            </a:br>
            <a:r>
              <a:rPr lang="en-AU" altLang="en-US" dirty="0">
                <a:latin typeface="+mn-lt"/>
              </a:rPr>
              <a:t>When thou </a:t>
            </a:r>
            <a:r>
              <a:rPr lang="en-AU" altLang="en-US" dirty="0" err="1">
                <a:latin typeface="+mn-lt"/>
              </a:rPr>
              <a:t>comest</a:t>
            </a:r>
            <a:r>
              <a:rPr lang="en-AU" altLang="en-US" dirty="0">
                <a:latin typeface="+mn-lt"/>
              </a:rPr>
              <a:t> and 	</a:t>
            </a:r>
            <a:r>
              <a:rPr lang="en-AU" altLang="en-US" dirty="0" err="1">
                <a:latin typeface="+mn-lt"/>
              </a:rPr>
              <a:t>callest</a:t>
            </a:r>
            <a:r>
              <a:rPr lang="en-AU" altLang="en-US" dirty="0">
                <a:latin typeface="+mn-lt"/>
              </a:rPr>
              <a:t> for me</a:t>
            </a:r>
            <a:br>
              <a:rPr lang="en-AU" altLang="en-US" dirty="0">
                <a:latin typeface="+mn-lt"/>
              </a:rPr>
            </a:br>
            <a:endParaRPr lang="en-AU" altLang="en-US" dirty="0">
              <a:latin typeface="+mn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B595E43-7553-A268-608B-786E372E1E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088" y="5732463"/>
            <a:ext cx="6096000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200">
                <a:latin typeface="akagi_probook"/>
              </a:rPr>
              <a:t>CCLI Song # 2689067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200">
                <a:latin typeface="akagi_probook"/>
              </a:rPr>
              <a:t>Emily Elizabeth Steele Elliott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1200">
                <a:latin typeface="akagi_probook"/>
              </a:rPr>
              <a:t>Public Domain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200" i="1">
                <a:latin typeface="akagi_probook"/>
              </a:rPr>
              <a:t>For use solely with the SongSelect® </a:t>
            </a:r>
            <a:r>
              <a:rPr lang="en-AU" altLang="en-US" sz="1200" i="1">
                <a:latin typeface="akagi_probook"/>
                <a:hlinkClick r:id="rId2"/>
              </a:rPr>
              <a:t>Terms of Use</a:t>
            </a:r>
            <a:r>
              <a:rPr lang="en-AU" altLang="en-US" sz="1200" i="1">
                <a:latin typeface="akagi_probook"/>
              </a:rPr>
              <a:t>. All rights reserved. </a:t>
            </a:r>
            <a:r>
              <a:rPr lang="en-AU" altLang="en-US" sz="1200" i="1">
                <a:latin typeface="akagi_probook"/>
                <a:hlinkClick r:id="rId3"/>
              </a:rPr>
              <a:t>www.ccli.com</a:t>
            </a:r>
            <a:endParaRPr lang="en-AU" altLang="en-US" sz="1200" i="1">
              <a:latin typeface="akagi_probook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200">
                <a:latin typeface="akagi_probook"/>
              </a:rPr>
              <a:t>CCLI Licence #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85</TotalTime>
  <Words>283</Words>
  <Application>Microsoft Office PowerPoint</Application>
  <PresentationFormat>Widescreen</PresentationFormat>
  <Paragraphs>15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Calibri</vt:lpstr>
      <vt:lpstr>Arial</vt:lpstr>
      <vt:lpstr>Calibri Light</vt:lpstr>
      <vt:lpstr>Tahoma</vt:lpstr>
      <vt:lpstr>akagi_probook</vt:lpstr>
      <vt:lpstr>Office Theme</vt:lpstr>
      <vt:lpstr>Thou didst leave thy throne  and thy kingly crown When thou camest to earth for me; But in Bethlehem's home  was there found no room For thy holy nativity.</vt:lpstr>
      <vt:lpstr>Chorus O come to my heart,  Lord Jesus; There is room in my heart for thee.</vt:lpstr>
      <vt:lpstr>Verse 2  Heaven's arches rang  when the angels sang, Proclaiming thy royal degree; But of lowly birth cam'st thou,  Lord, on earth And in great humility.</vt:lpstr>
      <vt:lpstr>Chorus O come to my heart,  Lord Jesus; There is room in my heart for thee.</vt:lpstr>
      <vt:lpstr>PowerPoint Presentation</vt:lpstr>
      <vt:lpstr>Chorus O come to my heart,  Lord Jesus; There is room in my heart for thee.</vt:lpstr>
      <vt:lpstr>Verse 4  When Heaven's arches ring,  and her choirs shall sing, At thy coming to victory, Let thy voice call me home,  saying: Yet there is room, There is room at my side for thee!</vt:lpstr>
      <vt:lpstr>Chorus And my heart shall rejoice,  Lord Jesus, When thou comest and  callest for me 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101. Thou didst leave thy throne and thy kingly crown When thou camest to earth for me; But in Bethlehem's home was there found no room For thy holy nativity.</dc:title>
  <dc:creator>Perth Fortress Salvos</dc:creator>
  <cp:lastModifiedBy>Narelle Wheaton</cp:lastModifiedBy>
  <cp:revision>9</cp:revision>
  <dcterms:created xsi:type="dcterms:W3CDTF">1998-12-04T07:20:38Z</dcterms:created>
  <dcterms:modified xsi:type="dcterms:W3CDTF">2023-06-08T04:07:43Z</dcterms:modified>
</cp:coreProperties>
</file>